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5D4B8E-4052-4C34-B747-3639503B9D5F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4CEF10-25CF-4452-8D59-025EC33C0D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Lesson 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A Community?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Suburban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want to live near a city, but not in the city, might live in a suburb</a:t>
            </a:r>
          </a:p>
          <a:p>
            <a:r>
              <a:rPr lang="en-US" dirty="0" smtClean="0"/>
              <a:t>Suburbs are communities that are next to or near a city</a:t>
            </a:r>
          </a:p>
          <a:p>
            <a:r>
              <a:rPr lang="en-US" dirty="0" smtClean="0"/>
              <a:t>Suburbs are like cities because they have businesses and schools but they are not crowded like a 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rural community is far from a city</a:t>
            </a:r>
          </a:p>
          <a:p>
            <a:endParaRPr lang="en-US" dirty="0" smtClean="0"/>
          </a:p>
          <a:p>
            <a:r>
              <a:rPr lang="en-US" dirty="0" smtClean="0"/>
              <a:t>A rural community has fewer people than suburban areas and more open space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smtClean="0"/>
              <a:t>lot of people </a:t>
            </a:r>
            <a:r>
              <a:rPr lang="en-US" dirty="0" smtClean="0"/>
              <a:t>who own farms live in rural communities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Community</a:t>
            </a:r>
            <a:r>
              <a:rPr lang="en-US" dirty="0" smtClean="0"/>
              <a:t>- a place where people live, work, and play together</a:t>
            </a:r>
          </a:p>
          <a:p>
            <a:endParaRPr lang="en-US" dirty="0" smtClean="0"/>
          </a:p>
          <a:p>
            <a:r>
              <a:rPr lang="en-US" b="1" u="sng" dirty="0" smtClean="0"/>
              <a:t>Law</a:t>
            </a:r>
            <a:r>
              <a:rPr lang="en-US" dirty="0" smtClean="0"/>
              <a:t>- a rule that people follow to keep order and to be fair</a:t>
            </a:r>
          </a:p>
          <a:p>
            <a:endParaRPr lang="en-US" dirty="0" smtClean="0"/>
          </a:p>
          <a:p>
            <a:r>
              <a:rPr lang="en-US" b="1" u="sng" dirty="0" smtClean="0"/>
              <a:t>Citizen</a:t>
            </a:r>
            <a:r>
              <a:rPr lang="en-US" dirty="0" smtClean="0"/>
              <a:t>- an official member of a community, state, or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together is an important part of being a community</a:t>
            </a:r>
          </a:p>
          <a:p>
            <a:endParaRPr lang="en-US" dirty="0" smtClean="0"/>
          </a:p>
          <a:p>
            <a:r>
              <a:rPr lang="en-US" dirty="0" smtClean="0"/>
              <a:t>Different kinds of people live in a community</a:t>
            </a:r>
          </a:p>
          <a:p>
            <a:endParaRPr lang="en-US" dirty="0" smtClean="0"/>
          </a:p>
          <a:p>
            <a:r>
              <a:rPr lang="en-US" dirty="0" smtClean="0"/>
              <a:t>Some are families, some are young or old, some come from a different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Laws and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56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Laws help people get along with each other and keeps them safe</a:t>
            </a:r>
          </a:p>
          <a:p>
            <a:endParaRPr lang="en-US" sz="3600" dirty="0" smtClean="0"/>
          </a:p>
          <a:p>
            <a:r>
              <a:rPr lang="en-US" sz="3600" dirty="0" smtClean="0"/>
              <a:t>In the U.S., citizens choose leaders to make laws</a:t>
            </a:r>
          </a:p>
          <a:p>
            <a:endParaRPr lang="en-US" sz="3600" dirty="0" smtClean="0"/>
          </a:p>
          <a:p>
            <a:r>
              <a:rPr lang="en-US" sz="3600" dirty="0" smtClean="0"/>
              <a:t>People who are born in the U.S. are citizens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7494"/>
            <a:ext cx="8839200" cy="1332706"/>
          </a:xfrm>
        </p:spPr>
        <p:txBody>
          <a:bodyPr>
            <a:noAutofit/>
          </a:bodyPr>
          <a:lstStyle/>
          <a:p>
            <a:r>
              <a:rPr lang="en-US" sz="5400" dirty="0" smtClean="0"/>
              <a:t>Laws and Communities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Following rules and laws are part of being a citizen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People who come to the U.S. from another country can also become a citizen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Lesson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Kinds of Communities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3126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Population</a:t>
            </a:r>
            <a:r>
              <a:rPr lang="en-US" dirty="0" smtClean="0"/>
              <a:t>- the number of people who live in a certain place or area</a:t>
            </a:r>
          </a:p>
          <a:p>
            <a:endParaRPr lang="en-US" dirty="0" smtClean="0"/>
          </a:p>
          <a:p>
            <a:r>
              <a:rPr lang="en-US" b="1" u="sng" dirty="0" smtClean="0"/>
              <a:t>Urban area</a:t>
            </a:r>
            <a:r>
              <a:rPr lang="en-US" dirty="0" smtClean="0"/>
              <a:t>- the land found in a city</a:t>
            </a:r>
          </a:p>
          <a:p>
            <a:endParaRPr lang="en-US" dirty="0" smtClean="0"/>
          </a:p>
          <a:p>
            <a:r>
              <a:rPr lang="en-US" b="1" u="sng" dirty="0" smtClean="0"/>
              <a:t>Suburb</a:t>
            </a:r>
            <a:r>
              <a:rPr lang="en-US" dirty="0" smtClean="0"/>
              <a:t>- a community that is close to a city</a:t>
            </a:r>
          </a:p>
          <a:p>
            <a:endParaRPr lang="en-US" dirty="0" smtClean="0"/>
          </a:p>
          <a:p>
            <a:r>
              <a:rPr lang="en-US" b="1" u="sng" dirty="0" smtClean="0"/>
              <a:t>Rural land</a:t>
            </a:r>
            <a:r>
              <a:rPr lang="en-US" dirty="0" smtClean="0"/>
              <a:t>- land that is far from a city and has a smaller population than a suburb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Places People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Communities come in all different sizes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bigger the city, the more population (number of people) they have in that city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Urban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urban area is another name for city land and space</a:t>
            </a:r>
          </a:p>
          <a:p>
            <a:r>
              <a:rPr lang="en-US" dirty="0" smtClean="0"/>
              <a:t>Every state has at least one urban area</a:t>
            </a:r>
          </a:p>
          <a:p>
            <a:r>
              <a:rPr lang="en-US" dirty="0" smtClean="0"/>
              <a:t>Urban areas have a lot of businesses and they need thousands of workers</a:t>
            </a:r>
          </a:p>
          <a:p>
            <a:r>
              <a:rPr lang="en-US" dirty="0" smtClean="0"/>
              <a:t>Cars, buses, and trains help people who work or live in urban areas get to different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312</TotalTime>
  <Words>364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Lesson 1 </vt:lpstr>
      <vt:lpstr>Vocabulary</vt:lpstr>
      <vt:lpstr>People Together</vt:lpstr>
      <vt:lpstr>Laws and Communities</vt:lpstr>
      <vt:lpstr>Laws and Communities</vt:lpstr>
      <vt:lpstr>Lesson 2</vt:lpstr>
      <vt:lpstr>Vocabulary</vt:lpstr>
      <vt:lpstr>The Places People Live</vt:lpstr>
      <vt:lpstr>An Urban Community</vt:lpstr>
      <vt:lpstr>Suburban Communities</vt:lpstr>
      <vt:lpstr>Rural Communities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</dc:title>
  <dc:creator>Erin</dc:creator>
  <cp:lastModifiedBy>Erin</cp:lastModifiedBy>
  <cp:revision>34</cp:revision>
  <dcterms:created xsi:type="dcterms:W3CDTF">2015-09-10T20:28:50Z</dcterms:created>
  <dcterms:modified xsi:type="dcterms:W3CDTF">2017-08-28T21:36:16Z</dcterms:modified>
</cp:coreProperties>
</file>